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/>
    <p:restoredTop sz="95329"/>
  </p:normalViewPr>
  <p:slideViewPr>
    <p:cSldViewPr snapToGrid="0" snapToObjects="1">
      <p:cViewPr varScale="1">
        <p:scale>
          <a:sx n="81" d="100"/>
          <a:sy n="81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61D1-B7B4-5948-BA96-195DE1E64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C9A04-6A7C-5945-974B-2F0984E9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DF8F6-ABF1-554C-9E06-11EF8307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10592-A216-AE4A-A557-0353E1A4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32AB1-9157-1346-89DB-9AE66490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B562-622F-384C-8E2A-FAF146D1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6E168-92C9-E04F-AC7A-7013AEEF6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101B1-6FC1-D948-8C87-2C455DEF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BDBDC-F723-824C-ACAF-2CA81EDD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57731-B999-AD40-BD73-81E0524C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1B2D37-60E0-4F4C-B172-15AA89E05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489EE-2525-F641-ABC4-C3335458E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7B80-0E03-C549-9322-DF79BEAC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B333E-0D22-8B4A-B6E4-B829CEC0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70E3F-CBC6-8744-B1FE-BFC2E689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A6ED-B2B2-BF4D-A73E-8598B9F2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1390-027B-DF4E-BAB6-8EB30A94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E72B5-81CB-BF49-BBB3-1934CEE7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EE3BE-5ABD-AC4C-8C36-04DC3E15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E1D13-3879-4E43-99CD-018E7222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5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6967-1B85-C74D-B1FE-631E6E80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7889C-6238-584E-94EA-95A41A496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1DE1B-625A-D244-9387-09125BFA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FB9A-CCCD-8E49-96B8-ACBC98CD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40B8-FB47-444A-AD99-1B2FB5FD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3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EA36-5852-0948-9D32-735DA0FC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CBAD-CE9B-914F-B739-A8071744D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58FFF-AFEE-9740-BD7A-3B9DC1ABC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F89B8-1545-1347-BB81-5A381517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62315-3D0E-714A-9706-9791F6B01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8F91E-134A-594D-B97E-4D3365DE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9DAB-A9D1-9841-8CBD-5DFAB073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3D6C6-204E-0747-92EB-CD3D2296B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F853C-0C09-7148-A6B8-AB5FE7098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2BA77-ABD1-D541-9FAD-8D98A1136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9305C-190D-664C-979C-DEB29B674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3E8A3-F087-2F49-A676-CA05D8A6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419F5A-E226-114C-BBA2-C46C4DB0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376BC-E0EF-2847-9269-5527EB4A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7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297E-835A-6345-951A-E9C19687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1E9F8-2143-5545-AEEC-1C2437CD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2D707-BAD4-3849-842A-E9F5EE6F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83374-042A-9742-8BFB-96A473AD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3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CADA8-6004-824E-9F66-CC6AD9E0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99A22-56D3-B840-BC3F-15C31DC4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D92E9-596D-A147-A12E-097855F5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61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7F0C-6C6F-A74E-BA8B-26FF3C11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B7D0-A371-894C-AE5F-D60B766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AF32C-8A38-504D-B90D-398FA863B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B907C-32CC-0146-844A-A0085169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98227-8D87-A745-A441-32E7C44A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5995E-30D2-3A4A-8C8F-A652F017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7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3152-4C72-AE42-BA8F-B99E003E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6ADB15-DAF2-5B47-8B8C-1728AB599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FBE3B-4298-1A4E-BB55-DB1E0E3FD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B5423-8CA0-DE45-8CCA-C87555FA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49223-6076-7E4B-AE87-59019CE6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203AE-3034-5E4E-9B30-4D811889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0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E30445-04FE-E64B-9A39-82554AFD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C347B-7729-594F-A152-4F03A6CF5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36CF2-EB5B-3344-B4BF-0D9EAC84B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1BFCE-EA10-8845-ACEF-3F3E23CA671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3A248-DC45-3749-9DD6-CA81BA57E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BCEDA-075F-7941-8DCE-A1EDDA1CE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0B26D-D823-0240-8E9C-8E4076F59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29D650C-989A-A040-833B-BDFDD98A4A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2186" y="0"/>
            <a:ext cx="6067628" cy="6858000"/>
          </a:xfrm>
          <a:prstGeom prst="rect">
            <a:avLst/>
          </a:prstGeom>
        </p:spPr>
      </p:pic>
      <p:pic>
        <p:nvPicPr>
          <p:cNvPr id="20" name="Audio Recording 20 Apr 2021 at 2:48:32 pm" descr="Audio Recording 20 Apr 2021 at 2:48:32 pm">
            <a:hlinkClick r:id="" action="ppaction://media"/>
            <a:extLst>
              <a:ext uri="{FF2B5EF4-FFF2-40B4-BE49-F238E27FC236}">
                <a16:creationId xmlns:a16="http://schemas.microsoft.com/office/drawing/2014/main" id="{F3C5F15E-CC3C-A348-92DD-72DF73D8D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51242" y="54977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6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0E8C962F-0A59-AC47-8FDF-16FC7AB06F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627" y="0"/>
            <a:ext cx="4851974" cy="6858000"/>
          </a:xfrm>
          <a:prstGeom prst="rect">
            <a:avLst/>
          </a:prstGeom>
        </p:spPr>
      </p:pic>
      <p:pic>
        <p:nvPicPr>
          <p:cNvPr id="3" name="Audio Recording 20 Apr 2021 at 2:53:51 pm" descr="Audio Recording 20 Apr 2021 at 2:53:51 pm">
            <a:hlinkClick r:id="" action="ppaction://media"/>
            <a:extLst>
              <a:ext uri="{FF2B5EF4-FFF2-40B4-BE49-F238E27FC236}">
                <a16:creationId xmlns:a16="http://schemas.microsoft.com/office/drawing/2014/main" id="{8A1EACA8-8738-3D4F-A79C-2BC9C0FBF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4759" y="55293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5F80D6CB-BA17-B441-9E3E-0901FC50D0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7012" y="0"/>
            <a:ext cx="4851974" cy="6858000"/>
          </a:xfrm>
          <a:prstGeom prst="rect">
            <a:avLst/>
          </a:prstGeom>
        </p:spPr>
      </p:pic>
      <p:pic>
        <p:nvPicPr>
          <p:cNvPr id="3" name="Audio Recording 20 Apr 2021 at 2:55:54 pm" descr="Audio Recording 20 Apr 2021 at 2:55:54 pm">
            <a:hlinkClick r:id="" action="ppaction://media"/>
            <a:extLst>
              <a:ext uri="{FF2B5EF4-FFF2-40B4-BE49-F238E27FC236}">
                <a16:creationId xmlns:a16="http://schemas.microsoft.com/office/drawing/2014/main" id="{F25A1FDD-BAF8-4C41-A585-29EFC4083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2772" y="54820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CFC14380-8F5B-EE44-9EBF-A4A0DB1E17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696" y="0"/>
            <a:ext cx="4880993" cy="6858000"/>
          </a:xfrm>
          <a:prstGeom prst="rect">
            <a:avLst/>
          </a:prstGeom>
        </p:spPr>
      </p:pic>
      <p:pic>
        <p:nvPicPr>
          <p:cNvPr id="3" name="Audio Recording 20 Apr 2021 at 2:58:50 pm" descr="Audio Recording 20 Apr 2021 at 2:58:50 pm">
            <a:hlinkClick r:id="" action="ppaction://media"/>
            <a:extLst>
              <a:ext uri="{FF2B5EF4-FFF2-40B4-BE49-F238E27FC236}">
                <a16:creationId xmlns:a16="http://schemas.microsoft.com/office/drawing/2014/main" id="{B58D95C8-A7E8-0148-9F9D-CF7B766FF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30069" y="56081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C2B5E50E-EC7A-7244-99CF-DBEF85C487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847" y="0"/>
            <a:ext cx="4851974" cy="6858000"/>
          </a:xfrm>
          <a:prstGeom prst="rect">
            <a:avLst/>
          </a:prstGeom>
        </p:spPr>
      </p:pic>
      <p:pic>
        <p:nvPicPr>
          <p:cNvPr id="3" name="Audio Recording 20 Apr 2021 at 3:00:43 pm" descr="Audio Recording 20 Apr 2021 at 3:00:43 pm">
            <a:hlinkClick r:id="" action="ppaction://media"/>
            <a:extLst>
              <a:ext uri="{FF2B5EF4-FFF2-40B4-BE49-F238E27FC236}">
                <a16:creationId xmlns:a16="http://schemas.microsoft.com/office/drawing/2014/main" id="{F79EE456-E1B9-6B4E-BF65-A55558B56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94042" y="53716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tter&#10;&#10;Description automatically generated">
            <a:extLst>
              <a:ext uri="{FF2B5EF4-FFF2-40B4-BE49-F238E27FC236}">
                <a16:creationId xmlns:a16="http://schemas.microsoft.com/office/drawing/2014/main" id="{3E77B71C-1F5E-1549-8429-3064B3350D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576" y="0"/>
            <a:ext cx="6164848" cy="6858000"/>
          </a:xfrm>
          <a:prstGeom prst="rect">
            <a:avLst/>
          </a:prstGeom>
        </p:spPr>
      </p:pic>
      <p:pic>
        <p:nvPicPr>
          <p:cNvPr id="3" name="Audio Recording 20 Apr 2021 at 3:02:24 pm" descr="Audio Recording 20 Apr 2021 at 3:02:24 pm">
            <a:hlinkClick r:id="" action="ppaction://media"/>
            <a:extLst>
              <a:ext uri="{FF2B5EF4-FFF2-40B4-BE49-F238E27FC236}">
                <a16:creationId xmlns:a16="http://schemas.microsoft.com/office/drawing/2014/main" id="{4D172460-C228-A74B-8B66-703186CA4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19255" y="56554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6A5FE3F5-1DC4-2243-A4CF-6680ACD6BF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154" y="0"/>
            <a:ext cx="4851974" cy="6858000"/>
          </a:xfrm>
          <a:prstGeom prst="rect">
            <a:avLst/>
          </a:prstGeom>
        </p:spPr>
      </p:pic>
      <p:pic>
        <p:nvPicPr>
          <p:cNvPr id="3" name="Audio Recording 20 Apr 2021 at 3:03:59 pm" descr="Audio Recording 20 Apr 2021 at 3:03:59 pm">
            <a:hlinkClick r:id="" action="ppaction://media"/>
            <a:extLst>
              <a:ext uri="{FF2B5EF4-FFF2-40B4-BE49-F238E27FC236}">
                <a16:creationId xmlns:a16="http://schemas.microsoft.com/office/drawing/2014/main" id="{C6FF398F-F056-C944-92F6-268CE410C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30069" y="54820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34D892F-7852-064E-BF2B-462EFD5F94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709" y="0"/>
            <a:ext cx="4851974" cy="6858000"/>
          </a:xfrm>
          <a:prstGeom prst="rect">
            <a:avLst/>
          </a:prstGeom>
        </p:spPr>
      </p:pic>
      <p:pic>
        <p:nvPicPr>
          <p:cNvPr id="3" name="Audio Recording 20 Apr 2021 at 3:20:06 pm" descr="Audio Recording 20 Apr 2021 at 3:20:06 pm">
            <a:hlinkClick r:id="" action="ppaction://media"/>
            <a:extLst>
              <a:ext uri="{FF2B5EF4-FFF2-40B4-BE49-F238E27FC236}">
                <a16:creationId xmlns:a16="http://schemas.microsoft.com/office/drawing/2014/main" id="{D9C85E01-53B7-9746-AC03-DED5141B0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8179" y="56712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Macintosh PowerPoint</Application>
  <PresentationFormat>Widescreen</PresentationFormat>
  <Paragraphs>0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Collings</dc:creator>
  <cp:lastModifiedBy>Iain Collings</cp:lastModifiedBy>
  <cp:revision>6</cp:revision>
  <dcterms:created xsi:type="dcterms:W3CDTF">2021-04-20T04:13:55Z</dcterms:created>
  <dcterms:modified xsi:type="dcterms:W3CDTF">2021-04-20T05:20:37Z</dcterms:modified>
</cp:coreProperties>
</file>